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71" r:id="rId2"/>
    <p:sldId id="372" r:id="rId3"/>
    <p:sldId id="373" r:id="rId4"/>
    <p:sldId id="369" r:id="rId5"/>
    <p:sldId id="370" r:id="rId6"/>
    <p:sldId id="364" r:id="rId7"/>
    <p:sldId id="365" r:id="rId8"/>
    <p:sldId id="366" r:id="rId9"/>
    <p:sldId id="367" r:id="rId10"/>
    <p:sldId id="368" r:id="rId11"/>
    <p:sldId id="361" r:id="rId12"/>
    <p:sldId id="363" r:id="rId13"/>
    <p:sldId id="354" r:id="rId14"/>
    <p:sldId id="343" r:id="rId15"/>
    <p:sldId id="356" r:id="rId16"/>
    <p:sldId id="355" r:id="rId17"/>
    <p:sldId id="351" r:id="rId18"/>
    <p:sldId id="360" r:id="rId19"/>
    <p:sldId id="357" r:id="rId20"/>
    <p:sldId id="359" r:id="rId21"/>
    <p:sldId id="358" r:id="rId22"/>
    <p:sldId id="352" r:id="rId23"/>
    <p:sldId id="353" r:id="rId24"/>
    <p:sldId id="337" r:id="rId25"/>
    <p:sldId id="345" r:id="rId26"/>
    <p:sldId id="350" r:id="rId27"/>
    <p:sldId id="349" r:id="rId28"/>
    <p:sldId id="348" r:id="rId29"/>
    <p:sldId id="335" r:id="rId30"/>
    <p:sldId id="336" r:id="rId31"/>
    <p:sldId id="338" r:id="rId32"/>
    <p:sldId id="342" r:id="rId33"/>
    <p:sldId id="346" r:id="rId34"/>
    <p:sldId id="341" r:id="rId35"/>
    <p:sldId id="339" r:id="rId36"/>
    <p:sldId id="340" r:id="rId37"/>
    <p:sldId id="260" r:id="rId38"/>
    <p:sldId id="258" r:id="rId39"/>
    <p:sldId id="259" r:id="rId40"/>
    <p:sldId id="333" r:id="rId41"/>
    <p:sldId id="334" r:id="rId42"/>
    <p:sldId id="298" r:id="rId43"/>
    <p:sldId id="301" r:id="rId44"/>
    <p:sldId id="324" r:id="rId45"/>
    <p:sldId id="328" r:id="rId46"/>
    <p:sldId id="329" r:id="rId47"/>
    <p:sldId id="330" r:id="rId48"/>
    <p:sldId id="331" r:id="rId49"/>
    <p:sldId id="332" r:id="rId50"/>
    <p:sldId id="300" r:id="rId51"/>
    <p:sldId id="303" r:id="rId52"/>
    <p:sldId id="327" r:id="rId53"/>
    <p:sldId id="325" r:id="rId54"/>
    <p:sldId id="326" r:id="rId55"/>
    <p:sldId id="297" r:id="rId56"/>
    <p:sldId id="315" r:id="rId57"/>
    <p:sldId id="317" r:id="rId58"/>
    <p:sldId id="320" r:id="rId59"/>
    <p:sldId id="322" r:id="rId60"/>
    <p:sldId id="323" r:id="rId61"/>
    <p:sldId id="316" r:id="rId62"/>
    <p:sldId id="318" r:id="rId63"/>
    <p:sldId id="321" r:id="rId64"/>
    <p:sldId id="304" r:id="rId65"/>
    <p:sldId id="296" r:id="rId66"/>
    <p:sldId id="302" r:id="rId67"/>
    <p:sldId id="305" r:id="rId68"/>
    <p:sldId id="306" r:id="rId69"/>
    <p:sldId id="311" r:id="rId70"/>
    <p:sldId id="312" r:id="rId71"/>
    <p:sldId id="314" r:id="rId72"/>
    <p:sldId id="279" r:id="rId73"/>
    <p:sldId id="313" r:id="rId74"/>
    <p:sldId id="310" r:id="rId75"/>
    <p:sldId id="308" r:id="rId76"/>
    <p:sldId id="309" r:id="rId77"/>
    <p:sldId id="307" r:id="rId78"/>
    <p:sldId id="292" r:id="rId79"/>
    <p:sldId id="294" r:id="rId80"/>
    <p:sldId id="295" r:id="rId81"/>
    <p:sldId id="291" r:id="rId82"/>
    <p:sldId id="293" r:id="rId83"/>
    <p:sldId id="288" r:id="rId84"/>
    <p:sldId id="286" r:id="rId85"/>
    <p:sldId id="287" r:id="rId86"/>
    <p:sldId id="289" r:id="rId87"/>
    <p:sldId id="290" r:id="rId88"/>
    <p:sldId id="264" r:id="rId89"/>
    <p:sldId id="263" r:id="rId90"/>
    <p:sldId id="265" r:id="rId91"/>
    <p:sldId id="262" r:id="rId92"/>
    <p:sldId id="267" r:id="rId93"/>
    <p:sldId id="268" r:id="rId94"/>
    <p:sldId id="269" r:id="rId95"/>
    <p:sldId id="271" r:id="rId96"/>
    <p:sldId id="272" r:id="rId97"/>
    <p:sldId id="270" r:id="rId98"/>
    <p:sldId id="273" r:id="rId99"/>
    <p:sldId id="274" r:id="rId100"/>
    <p:sldId id="276" r:id="rId101"/>
    <p:sldId id="277" r:id="rId102"/>
    <p:sldId id="278" r:id="rId103"/>
    <p:sldId id="281" r:id="rId104"/>
    <p:sldId id="280" r:id="rId105"/>
    <p:sldId id="284" r:id="rId106"/>
    <p:sldId id="282" r:id="rId107"/>
    <p:sldId id="283" r:id="rId108"/>
    <p:sldId id="28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pecies" id="{A0845424-52A7-42AE-9E77-99E89EBC8DC8}">
          <p14:sldIdLst>
            <p14:sldId id="371"/>
            <p14:sldId id="372"/>
            <p14:sldId id="373"/>
          </p14:sldIdLst>
        </p14:section>
        <p14:section name="Mixture PNAS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16" autoAdjust="0"/>
  </p:normalViewPr>
  <p:slideViewPr>
    <p:cSldViewPr snapToGrid="0">
      <p:cViewPr>
        <p:scale>
          <a:sx n="100" d="100"/>
          <a:sy n="100" d="100"/>
        </p:scale>
        <p:origin x="906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527.png"/><Relationship Id="rId7" Type="http://schemas.openxmlformats.org/officeDocument/2006/relationships/image" Target="../media/image517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6.png"/><Relationship Id="rId11" Type="http://schemas.openxmlformats.org/officeDocument/2006/relationships/image" Target="../media/image457.png"/><Relationship Id="rId5" Type="http://schemas.openxmlformats.org/officeDocument/2006/relationships/image" Target="../media/image515.png"/><Relationship Id="rId10" Type="http://schemas.openxmlformats.org/officeDocument/2006/relationships/image" Target="../media/image459.png"/><Relationship Id="rId4" Type="http://schemas.openxmlformats.org/officeDocument/2006/relationships/image" Target="../media/image528.png"/><Relationship Id="rId9" Type="http://schemas.openxmlformats.org/officeDocument/2006/relationships/image" Target="../media/image5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70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4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9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0" Type="http://schemas.openxmlformats.org/officeDocument/2006/relationships/image" Target="../media/image304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9.png"/><Relationship Id="rId7" Type="http://schemas.openxmlformats.org/officeDocument/2006/relationships/image" Target="../media/image352.png"/><Relationship Id="rId12" Type="http://schemas.openxmlformats.org/officeDocument/2006/relationships/image" Target="../media/image357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5" Type="http://schemas.openxmlformats.org/officeDocument/2006/relationships/image" Target="../media/image347.png"/><Relationship Id="rId10" Type="http://schemas.openxmlformats.org/officeDocument/2006/relationships/image" Target="../media/image355.png"/><Relationship Id="rId4" Type="http://schemas.openxmlformats.org/officeDocument/2006/relationships/image" Target="../media/image350.png"/><Relationship Id="rId9" Type="http://schemas.openxmlformats.org/officeDocument/2006/relationships/image" Target="../media/image35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8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363.png"/><Relationship Id="rId5" Type="http://schemas.openxmlformats.org/officeDocument/2006/relationships/image" Target="../media/image359.png"/><Relationship Id="rId10" Type="http://schemas.openxmlformats.org/officeDocument/2006/relationships/image" Target="../media/image362.png"/><Relationship Id="rId4" Type="http://schemas.openxmlformats.org/officeDocument/2006/relationships/image" Target="../media/image350.png"/><Relationship Id="rId9" Type="http://schemas.openxmlformats.org/officeDocument/2006/relationships/image" Target="../media/image3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65.png"/><Relationship Id="rId7" Type="http://schemas.openxmlformats.org/officeDocument/2006/relationships/image" Target="../media/image367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png"/><Relationship Id="rId5" Type="http://schemas.openxmlformats.org/officeDocument/2006/relationships/image" Target="../media/image363.png"/><Relationship Id="rId10" Type="http://schemas.openxmlformats.org/officeDocument/2006/relationships/image" Target="../media/image369.png"/><Relationship Id="rId4" Type="http://schemas.openxmlformats.org/officeDocument/2006/relationships/image" Target="../media/image358.png"/><Relationship Id="rId9" Type="http://schemas.openxmlformats.org/officeDocument/2006/relationships/image" Target="../media/image36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71.png"/><Relationship Id="rId7" Type="http://schemas.openxmlformats.org/officeDocument/2006/relationships/image" Target="../media/image372.png"/><Relationship Id="rId12" Type="http://schemas.openxmlformats.org/officeDocument/2006/relationships/image" Target="../media/image3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374.png"/><Relationship Id="rId5" Type="http://schemas.openxmlformats.org/officeDocument/2006/relationships/image" Target="../media/image363.png"/><Relationship Id="rId10" Type="http://schemas.openxmlformats.org/officeDocument/2006/relationships/image" Target="../media/image367.png"/><Relationship Id="rId4" Type="http://schemas.openxmlformats.org/officeDocument/2006/relationships/image" Target="../media/image358.png"/><Relationship Id="rId9" Type="http://schemas.openxmlformats.org/officeDocument/2006/relationships/image" Target="../media/image36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5" Type="http://schemas.openxmlformats.org/officeDocument/2006/relationships/image" Target="../media/image383.png"/><Relationship Id="rId15" Type="http://schemas.openxmlformats.org/officeDocument/2006/relationships/image" Target="../media/image393.png"/><Relationship Id="rId10" Type="http://schemas.openxmlformats.org/officeDocument/2006/relationships/image" Target="../media/image388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401.png"/><Relationship Id="rId18" Type="http://schemas.openxmlformats.org/officeDocument/2006/relationships/image" Target="../media/image405.png"/><Relationship Id="rId3" Type="http://schemas.openxmlformats.org/officeDocument/2006/relationships/image" Target="../media/image394.png"/><Relationship Id="rId7" Type="http://schemas.openxmlformats.org/officeDocument/2006/relationships/image" Target="../media/image396.png"/><Relationship Id="rId12" Type="http://schemas.openxmlformats.org/officeDocument/2006/relationships/image" Target="../media/image400.png"/><Relationship Id="rId17" Type="http://schemas.openxmlformats.org/officeDocument/2006/relationships/image" Target="../media/image40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11" Type="http://schemas.openxmlformats.org/officeDocument/2006/relationships/image" Target="../media/image399.png"/><Relationship Id="rId5" Type="http://schemas.openxmlformats.org/officeDocument/2006/relationships/image" Target="../media/image388.png"/><Relationship Id="rId15" Type="http://schemas.openxmlformats.org/officeDocument/2006/relationships/image" Target="../media/image389.png"/><Relationship Id="rId10" Type="http://schemas.openxmlformats.org/officeDocument/2006/relationships/image" Target="../media/image398.png"/><Relationship Id="rId4" Type="http://schemas.openxmlformats.org/officeDocument/2006/relationships/image" Target="../media/image395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7.png"/><Relationship Id="rId7" Type="http://schemas.openxmlformats.org/officeDocument/2006/relationships/image" Target="../media/image387.png"/><Relationship Id="rId12" Type="http://schemas.openxmlformats.org/officeDocument/2006/relationships/image" Target="../media/image415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14.png"/><Relationship Id="rId5" Type="http://schemas.openxmlformats.org/officeDocument/2006/relationships/image" Target="../media/image409.png"/><Relationship Id="rId10" Type="http://schemas.openxmlformats.org/officeDocument/2006/relationships/image" Target="../media/image413.png"/><Relationship Id="rId4" Type="http://schemas.openxmlformats.org/officeDocument/2006/relationships/image" Target="../media/image408.png"/><Relationship Id="rId9" Type="http://schemas.openxmlformats.org/officeDocument/2006/relationships/image" Target="../media/image4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12" Type="http://schemas.openxmlformats.org/officeDocument/2006/relationships/image" Target="../media/image4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1" Type="http://schemas.openxmlformats.org/officeDocument/2006/relationships/image" Target="../media/image435.png"/><Relationship Id="rId5" Type="http://schemas.openxmlformats.org/officeDocument/2006/relationships/image" Target="../media/image429.png"/><Relationship Id="rId10" Type="http://schemas.openxmlformats.org/officeDocument/2006/relationships/image" Target="../media/image434.png"/><Relationship Id="rId4" Type="http://schemas.openxmlformats.org/officeDocument/2006/relationships/image" Target="../media/image428.png"/><Relationship Id="rId9" Type="http://schemas.openxmlformats.org/officeDocument/2006/relationships/image" Target="../media/image4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11" Type="http://schemas.openxmlformats.org/officeDocument/2006/relationships/image" Target="../media/image450.png"/><Relationship Id="rId5" Type="http://schemas.openxmlformats.org/officeDocument/2006/relationships/image" Target="../media/image444.png"/><Relationship Id="rId10" Type="http://schemas.openxmlformats.org/officeDocument/2006/relationships/image" Target="../media/image449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3" Type="http://schemas.openxmlformats.org/officeDocument/2006/relationships/image" Target="../media/image451.png"/><Relationship Id="rId7" Type="http://schemas.openxmlformats.org/officeDocument/2006/relationships/image" Target="../media/image454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0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Relationship Id="rId9" Type="http://schemas.openxmlformats.org/officeDocument/2006/relationships/image" Target="../media/image4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61.png"/><Relationship Id="rId7" Type="http://schemas.openxmlformats.org/officeDocument/2006/relationships/image" Target="../media/image46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85.png"/><Relationship Id="rId7" Type="http://schemas.openxmlformats.org/officeDocument/2006/relationships/image" Target="../media/image489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Relationship Id="rId9" Type="http://schemas.openxmlformats.org/officeDocument/2006/relationships/image" Target="../media/image49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9.png"/><Relationship Id="rId4" Type="http://schemas.openxmlformats.org/officeDocument/2006/relationships/image" Target="../media/image49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7" Type="http://schemas.openxmlformats.org/officeDocument/2006/relationships/image" Target="../media/image50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EDABD-2AE3-0FBD-867C-7DF8FC7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97" y="1418573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2C773-F08A-8168-65FF-69BC16CD11CC}"/>
              </a:ext>
            </a:extLst>
          </p:cNvPr>
          <p:cNvSpPr txBox="1"/>
          <p:nvPr/>
        </p:nvSpPr>
        <p:spPr>
          <a:xfrm>
            <a:off x="9987850" y="1124090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7959-6CF4-E791-074C-036D3C6A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487199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4E80A-C743-A73B-B928-641DC9E099F5}"/>
              </a:ext>
            </a:extLst>
          </p:cNvPr>
          <p:cNvSpPr txBox="1"/>
          <p:nvPr/>
        </p:nvSpPr>
        <p:spPr>
          <a:xfrm>
            <a:off x="221573" y="201531"/>
            <a:ext cx="20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(32:4[10])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E8F5B7-E0B9-CDE8-636F-956289A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258970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3EFDD-2444-7AB1-63DE-01852C94EDA2}"/>
              </a:ext>
            </a:extLst>
          </p:cNvPr>
          <p:cNvSpPr txBox="1"/>
          <p:nvPr/>
        </p:nvSpPr>
        <p:spPr>
          <a:xfrm>
            <a:off x="298303" y="2353004"/>
            <a:ext cx="19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(32:4[9])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83E798-3922-BB87-E29F-D70F6AA3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" y="4748932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6EC1-64AE-61F9-5433-5F37AD7A797C}"/>
              </a:ext>
            </a:extLst>
          </p:cNvPr>
          <p:cNvSpPr txBox="1"/>
          <p:nvPr/>
        </p:nvSpPr>
        <p:spPr>
          <a:xfrm>
            <a:off x="306566" y="4499052"/>
            <a:ext cx="19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(32:4[8])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EB8133-5C21-A526-5A2D-FA54A55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AD7F-9F7D-2BD4-9D71-389F456D4DE0}"/>
              </a:ext>
            </a:extLst>
          </p:cNvPr>
          <p:cNvSpPr txBox="1"/>
          <p:nvPr/>
        </p:nvSpPr>
        <p:spPr>
          <a:xfrm>
            <a:off x="2410351" y="4520002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(34:4[10])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61887-1F87-BE0D-65FE-4BE28C22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261064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BAB19-EDC2-BC9C-FF25-4DECD857432D}"/>
              </a:ext>
            </a:extLst>
          </p:cNvPr>
          <p:cNvSpPr txBox="1"/>
          <p:nvPr/>
        </p:nvSpPr>
        <p:spPr>
          <a:xfrm>
            <a:off x="2436361" y="2381766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(34:4[9])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D6AF220-44B5-8AE6-7E3B-91D90F55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1" y="512903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FAE94-48A8-2F05-B9FE-C6C4AE63C2AF}"/>
              </a:ext>
            </a:extLst>
          </p:cNvPr>
          <p:cNvSpPr txBox="1"/>
          <p:nvPr/>
        </p:nvSpPr>
        <p:spPr>
          <a:xfrm>
            <a:off x="2457999" y="22248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(34:4[10])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40096B2-0527-56EC-4126-4BB682D9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702EB-F28A-26B0-2E2A-5B8DAF59176C}"/>
              </a:ext>
            </a:extLst>
          </p:cNvPr>
          <p:cNvSpPr txBox="1"/>
          <p:nvPr/>
        </p:nvSpPr>
        <p:spPr>
          <a:xfrm>
            <a:off x="4643170" y="4541731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(38:4[8])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6C9171-F0DA-BD2D-B1B3-30C0F0F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3" y="262084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B4A75-884D-BC01-D7F3-6C0773FEC538}"/>
              </a:ext>
            </a:extLst>
          </p:cNvPr>
          <p:cNvSpPr txBox="1"/>
          <p:nvPr/>
        </p:nvSpPr>
        <p:spPr>
          <a:xfrm>
            <a:off x="4643170" y="2410160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(38:4[7])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5C128439-3882-FCEF-055E-24BC348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523093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0770C-3338-01E8-8A1D-3F314FD2406D}"/>
              </a:ext>
            </a:extLst>
          </p:cNvPr>
          <p:cNvSpPr txBox="1"/>
          <p:nvPr/>
        </p:nvSpPr>
        <p:spPr>
          <a:xfrm>
            <a:off x="4643170" y="23267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(38:4[9])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4144EDF4-0212-9E07-012C-F0287FF0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81" y="4738737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476EBE30-22CF-A74A-2DA1-C9718C15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35" y="2643133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7A9F1CDA-BF11-F8EE-ACCB-C2EA3EE9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46" y="538910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F9672ECC-7523-D97D-CAA7-C606634B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95" y="3615200"/>
            <a:ext cx="2552225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671D-786D-AA1C-29FD-0E4B249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3B909-10BA-6C22-50AF-A65F66F1A96D}"/>
              </a:ext>
            </a:extLst>
          </p:cNvPr>
          <p:cNvSpPr txBox="1"/>
          <p:nvPr/>
        </p:nvSpPr>
        <p:spPr>
          <a:xfrm>
            <a:off x="10023125" y="1386441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rat (32:3[9])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A093-DDC5-5E4D-EB1F-261A3F59A2A0}"/>
              </a:ext>
            </a:extLst>
          </p:cNvPr>
          <p:cNvSpPr txBox="1"/>
          <p:nvPr/>
        </p:nvSpPr>
        <p:spPr>
          <a:xfrm>
            <a:off x="231658" y="210393"/>
            <a:ext cx="221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(32:4[10])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427D-B06D-9C86-4E30-3603E13F8788}"/>
              </a:ext>
            </a:extLst>
          </p:cNvPr>
          <p:cNvSpPr txBox="1"/>
          <p:nvPr/>
        </p:nvSpPr>
        <p:spPr>
          <a:xfrm>
            <a:off x="12949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(32:4[10])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CF1F3-42CD-477F-DF5B-2B26C8ACC743}"/>
              </a:ext>
            </a:extLst>
          </p:cNvPr>
          <p:cNvSpPr txBox="1"/>
          <p:nvPr/>
        </p:nvSpPr>
        <p:spPr>
          <a:xfrm>
            <a:off x="249585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(34:4[8])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CD0CD-660B-6BE7-5E50-B62D0B13210D}"/>
              </a:ext>
            </a:extLst>
          </p:cNvPr>
          <p:cNvSpPr txBox="1"/>
          <p:nvPr/>
        </p:nvSpPr>
        <p:spPr>
          <a:xfrm>
            <a:off x="4627944" y="4532861"/>
            <a:ext cx="21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(38:4[9])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159E-8F10-2779-6A5A-784814DF01DB}"/>
              </a:ext>
            </a:extLst>
          </p:cNvPr>
          <p:cNvSpPr txBox="1"/>
          <p:nvPr/>
        </p:nvSpPr>
        <p:spPr>
          <a:xfrm>
            <a:off x="2432270" y="210393"/>
            <a:ext cx="21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(34:4[10])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D06-9317-09FD-5311-96B65FD6A661}"/>
              </a:ext>
            </a:extLst>
          </p:cNvPr>
          <p:cNvSpPr txBox="1"/>
          <p:nvPr/>
        </p:nvSpPr>
        <p:spPr>
          <a:xfrm>
            <a:off x="4618437" y="223801"/>
            <a:ext cx="215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(38:4[10])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9A285D-121A-A4CC-9D7D-75AC121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" y="519999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4E3920-E392-3340-84A3-1748BD2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18" y="53318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DE5DA-497F-D364-2D74-671B3E00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66" y="546594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918FA6-5DC0-AC00-6CB5-EFCBA94B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" y="264092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8F26E1-0C10-285F-0E09-A48E06C0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94" y="2626466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00E0D2B-6CDD-DCB7-344F-8F3570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39" y="266745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CC823-8D0E-90FB-0FBF-41D57A9E7F9F}"/>
              </a:ext>
            </a:extLst>
          </p:cNvPr>
          <p:cNvSpPr txBox="1"/>
          <p:nvPr/>
        </p:nvSpPr>
        <p:spPr>
          <a:xfrm>
            <a:off x="231658" y="2361866"/>
            <a:ext cx="20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(32:4[9])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4570B-E2A5-A710-FB89-3F16643CFB8A}"/>
              </a:ext>
            </a:extLst>
          </p:cNvPr>
          <p:cNvSpPr txBox="1"/>
          <p:nvPr/>
        </p:nvSpPr>
        <p:spPr>
          <a:xfrm>
            <a:off x="4638471" y="2401290"/>
            <a:ext cx="214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(38:4[6])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433A3-E70B-7CC5-F2A0-EB093DE8479D}"/>
              </a:ext>
            </a:extLst>
          </p:cNvPr>
          <p:cNvSpPr txBox="1"/>
          <p:nvPr/>
        </p:nvSpPr>
        <p:spPr>
          <a:xfrm>
            <a:off x="2430664" y="2369678"/>
            <a:ext cx="214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(34:4[7])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B6AB82-6563-388B-B058-ED3EC4B6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38DA0D7-B669-930A-A9E1-45B81B86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51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5AAC25-F025-6AA2-0975-F534049B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24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47CB868-9E8F-02DA-39D9-552C2349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770" y="1692034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1EAE38F-0613-322A-41FB-087D14A0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68" y="554888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4293A0F-C058-68D2-EC38-D8F10822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36" y="2739010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01D61ADE-2E10-8D46-BB81-34F16452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60" y="4962221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3C2DE75E-CD6B-32D3-4D64-62B5952A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005" y="3674165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76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33335</TotalTime>
  <Words>2176</Words>
  <Application>Microsoft Office PowerPoint</Application>
  <PresentationFormat>Widescreen</PresentationFormat>
  <Paragraphs>579</Paragraphs>
  <Slides>108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306</cp:revision>
  <dcterms:created xsi:type="dcterms:W3CDTF">2022-07-26T19:04:22Z</dcterms:created>
  <dcterms:modified xsi:type="dcterms:W3CDTF">2024-10-10T17:56:22Z</dcterms:modified>
</cp:coreProperties>
</file>